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82" r:id="rId11"/>
    <p:sldId id="283" r:id="rId12"/>
    <p:sldId id="262" r:id="rId13"/>
    <p:sldId id="272" r:id="rId14"/>
    <p:sldId id="270" r:id="rId15"/>
    <p:sldId id="279" r:id="rId16"/>
    <p:sldId id="271" r:id="rId17"/>
    <p:sldId id="274" r:id="rId18"/>
    <p:sldId id="280" r:id="rId19"/>
    <p:sldId id="281" r:id="rId20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529" autoAdjust="0"/>
  </p:normalViewPr>
  <p:slideViewPr>
    <p:cSldViewPr snapToGrid="0">
      <p:cViewPr varScale="1">
        <p:scale>
          <a:sx n="107" d="100"/>
          <a:sy n="107" d="100"/>
        </p:scale>
        <p:origin x="76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2025.05.22.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36079D-B332-4B61-8A74-684E2A2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0" y="2480982"/>
            <a:ext cx="11666980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D908FC-7064-46B0-9DD3-F5414AA7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" y="1828800"/>
            <a:ext cx="10340746" cy="41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CA4692E-0D32-4CAE-BBBB-CDDB50E4937D}"/>
              </a:ext>
            </a:extLst>
          </p:cNvPr>
          <p:cNvGrpSpPr/>
          <p:nvPr/>
        </p:nvGrpSpPr>
        <p:grpSpPr>
          <a:xfrm>
            <a:off x="3525981" y="900000"/>
            <a:ext cx="8497454" cy="4590000"/>
            <a:chOff x="3525981" y="900000"/>
            <a:chExt cx="8497454" cy="4590000"/>
          </a:xfrm>
        </p:grpSpPr>
        <p:pic>
          <p:nvPicPr>
            <p:cNvPr id="3" name="2025-05-20 10-41-43">
              <a:hlinkClick r:id="" action="ppaction://media"/>
              <a:extLst>
                <a:ext uri="{FF2B5EF4-FFF2-40B4-BE49-F238E27FC236}">
                  <a16:creationId xmlns:a16="http://schemas.microsoft.com/office/drawing/2014/main" id="{26218A94-09AB-47A2-3AA2-FCA5FB776B9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-9" t="4241" r="-9" b="9316"/>
            <a:stretch/>
          </p:blipFill>
          <p:spPr>
            <a:xfrm>
              <a:off x="3525981" y="900000"/>
              <a:ext cx="8497454" cy="4590000"/>
            </a:xfrm>
            <a:prstGeom prst="rect">
              <a:avLst/>
            </a:prstGeom>
          </p:spPr>
        </p:pic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4291E75B-E525-9EED-81A2-E9789DD09410}"/>
                </a:ext>
              </a:extLst>
            </p:cNvPr>
            <p:cNvSpPr/>
            <p:nvPr/>
          </p:nvSpPr>
          <p:spPr>
            <a:xfrm>
              <a:off x="3799001" y="1131216"/>
              <a:ext cx="1192099" cy="268597"/>
            </a:xfrm>
            <a:prstGeom prst="rect">
              <a:avLst/>
            </a:prstGeom>
            <a:solidFill>
              <a:srgbClr val="0E6E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35E95525-E99F-3152-192B-206EDA4F32FC}"/>
                </a:ext>
              </a:extLst>
            </p:cNvPr>
            <p:cNvSpPr txBox="1"/>
            <p:nvPr/>
          </p:nvSpPr>
          <p:spPr>
            <a:xfrm>
              <a:off x="3870960" y="1138203"/>
              <a:ext cx="891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dirty="0">
                  <a:solidFill>
                    <a:schemeClr val="bg1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4611231"/>
            <a:ext cx="4210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2"/>
                </a:solidFill>
              </a:rPr>
              <a:t>React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Nem megfelelő mennyiségű REACT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Back-end </a:t>
            </a:r>
            <a:r>
              <a:rPr lang="hu-HU" sz="2000" dirty="0" err="1">
                <a:solidFill>
                  <a:schemeClr val="tx2"/>
                </a:solidFill>
              </a:rPr>
              <a:t>cross-origin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a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87154" y="-129302"/>
            <a:ext cx="8046720" cy="805423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Kihívásaink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787154" y="949385"/>
            <a:ext cx="3012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Videó rögzítés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Határidők tartása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Motiváció hiánya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Kapcsolat tartás nehézsége ( például: munka, más tantárgyak 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stb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Adatbázis kapcsolati problémák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Back-end fejlesztési problémák ( például: jelszó HASH-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elése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Felhasználóbarát környezet megalkotása </a:t>
            </a: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494930" y="5603002"/>
            <a:ext cx="244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DE EZEKEN FELÜLKEREDVE LÉTRE HOZTUK ÖNÖKNEK!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/>
              <a:t>Következzenek </a:t>
            </a:r>
            <a:r>
              <a:rPr lang="hu-HU" sz="2800" i="1" u="sng" dirty="0"/>
              <a:t>a bemutató videók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471</TotalTime>
  <Words>548</Words>
  <Application>Microsoft Office PowerPoint</Application>
  <PresentationFormat>Szélesvásznú</PresentationFormat>
  <Paragraphs>137</Paragraphs>
  <Slides>19</Slides>
  <Notes>17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4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Our project’s sections</vt:lpstr>
      <vt:lpstr>Brainstorming</vt:lpstr>
      <vt:lpstr>Planning</vt:lpstr>
      <vt:lpstr>Kihívásaink</vt:lpstr>
      <vt:lpstr>PowerPoint-bemutató</vt:lpstr>
      <vt:lpstr>Asztali alkalmazás felépítése #1</vt:lpstr>
      <vt:lpstr>Asztali alkalmazás felépítése #2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Bemutató videó az androidos felületről</vt:lpstr>
      <vt:lpstr>Nehézségek az android fejlesztés során.</vt:lpstr>
      <vt:lpstr>Mi várható a jövőben?</vt:lpstr>
      <vt:lpstr>Köszöni a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Zsiros Máté Ferenc</cp:lastModifiedBy>
  <cp:revision>44</cp:revision>
  <dcterms:created xsi:type="dcterms:W3CDTF">2025-05-11T11:52:38Z</dcterms:created>
  <dcterms:modified xsi:type="dcterms:W3CDTF">2025-05-22T18:54:16Z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